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5028"/>
            <a:ext cx="8856984" cy="65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40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8"/>
            <a:ext cx="8712968" cy="652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0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488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2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13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5</cp:revision>
  <dcterms:created xsi:type="dcterms:W3CDTF">2020-11-12T02:22:49Z</dcterms:created>
  <dcterms:modified xsi:type="dcterms:W3CDTF">2020-11-16T06:10:27Z</dcterms:modified>
</cp:coreProperties>
</file>